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7" r:id="rId32"/>
    <p:sldId id="298" r:id="rId33"/>
    <p:sldId id="299" r:id="rId34"/>
    <p:sldId id="300" r:id="rId35"/>
    <p:sldId id="301" r:id="rId36"/>
    <p:sldId id="302" r:id="rId37"/>
    <p:sldId id="29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3D3"/>
    <a:srgbClr val="252525"/>
    <a:srgbClr val="FF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C44F-F743-46C8-AE6E-AB35445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176B-B709-4502-BF76-F0FA7ACC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2257221"/>
            <a:ext cx="3230771" cy="241875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367F04D-A034-4EE8-AB1A-22BEF8688BE8}"/>
              </a:ext>
            </a:extLst>
          </p:cNvPr>
          <p:cNvSpPr/>
          <p:nvPr/>
        </p:nvSpPr>
        <p:spPr>
          <a:xfrm>
            <a:off x="778625" y="5057843"/>
            <a:ext cx="767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p =  447.6164  267.6918 -206.1911  -65.5996   60.2650   17.3737    3.4912</a:t>
            </a:r>
          </a:p>
        </p:txBody>
      </p:sp>
    </p:spTree>
    <p:extLst>
      <p:ext uri="{BB962C8B-B14F-4D97-AF65-F5344CB8AC3E}">
        <p14:creationId xmlns:p14="http://schemas.microsoft.com/office/powerpoint/2010/main" val="1157429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4" y="1698724"/>
            <a:ext cx="3460551" cy="3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377</Words>
  <Application>Microsoft Office PowerPoint</Application>
  <PresentationFormat>Breitbild</PresentationFormat>
  <Paragraphs>135</Paragraphs>
  <Slides>37</Slides>
  <Notes>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140</cp:revision>
  <dcterms:created xsi:type="dcterms:W3CDTF">2017-11-16T19:56:11Z</dcterms:created>
  <dcterms:modified xsi:type="dcterms:W3CDTF">2018-01-11T17:52:37Z</dcterms:modified>
</cp:coreProperties>
</file>